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6"/>
  </p:notesMasterIdLst>
  <p:sldIdLst>
    <p:sldId id="302" r:id="rId3"/>
    <p:sldId id="275" r:id="rId4"/>
    <p:sldId id="303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127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7521" y="1122363"/>
            <a:ext cx="9136958" cy="2387600"/>
          </a:xfrm>
          <a:prstGeom prst="rect">
            <a:avLst/>
          </a:prstGeom>
        </p:spPr>
        <p:txBody>
          <a:bodyPr lIns="75522" tIns="75522" rIns="75522" bIns="75522" anchor="b"/>
          <a:lstStyle>
            <a:lvl1pPr defTabSz="1510030">
              <a:lnSpc>
                <a:spcPct val="90000"/>
              </a:lnSpc>
              <a:defRPr sz="5935">
                <a:latin typeface="Calibri Light" panose="020F0302020204030204"/>
                <a:ea typeface="Calibri Light" panose="020F0302020204030204"/>
                <a:cs typeface="Calibri Light" panose="020F0302020204030204"/>
                <a:sym typeface="Calibri Light" panose="020F0302020204030204"/>
              </a:defRPr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7521" y="3602037"/>
            <a:ext cx="9136958" cy="1655763"/>
          </a:xfrm>
          <a:prstGeom prst="rect">
            <a:avLst/>
          </a:prstGeom>
        </p:spPr>
        <p:txBody>
          <a:bodyPr lIns="75522" tIns="75522" rIns="75522" bIns="75522"/>
          <a:lstStyle>
            <a:lvl1pPr defTabSz="1510030">
              <a:lnSpc>
                <a:spcPct val="90000"/>
              </a:lnSpc>
              <a:spcBef>
                <a:spcPct val="194000"/>
              </a:spcBef>
              <a:defRPr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indent="276860" defTabSz="1510030">
              <a:lnSpc>
                <a:spcPct val="90000"/>
              </a:lnSpc>
              <a:spcBef>
                <a:spcPct val="194000"/>
              </a:spcBef>
              <a:defRPr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indent="553720" defTabSz="1510030">
              <a:lnSpc>
                <a:spcPct val="90000"/>
              </a:lnSpc>
              <a:spcBef>
                <a:spcPct val="194000"/>
              </a:spcBef>
              <a:defRPr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indent="830580" defTabSz="1510030">
              <a:lnSpc>
                <a:spcPct val="90000"/>
              </a:lnSpc>
              <a:spcBef>
                <a:spcPct val="194000"/>
              </a:spcBef>
              <a:defRPr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indent="1106805" defTabSz="1510030">
              <a:lnSpc>
                <a:spcPct val="90000"/>
              </a:lnSpc>
              <a:spcBef>
                <a:spcPct val="194000"/>
              </a:spcBef>
              <a:defRPr sz="23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05663" y="6412465"/>
            <a:ext cx="244088" cy="252896"/>
          </a:xfrm>
          <a:prstGeom prst="rect">
            <a:avLst/>
          </a:prstGeom>
        </p:spPr>
        <p:txBody>
          <a:bodyPr lIns="75522" tIns="75522" rIns="75522" bIns="75522" anchor="ctr"/>
          <a:lstStyle>
            <a:lvl1pPr defTabSz="1510030">
              <a:defRPr sz="1090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1" cy="1470026"/>
          </a:xfrm>
          <a:prstGeom prst="rect">
            <a:avLst/>
          </a:prstGeom>
          <a:ln w="12700">
            <a:miter lim="400000"/>
          </a:ln>
        </p:spPr>
        <p:txBody>
          <a:bodyPr lIns="84425" tIns="84425" rIns="84425" bIns="84425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828799" y="3886200"/>
            <a:ext cx="8534401" cy="1752601"/>
          </a:xfrm>
          <a:prstGeom prst="rect">
            <a:avLst/>
          </a:prstGeom>
          <a:ln w="12700">
            <a:miter lim="400000"/>
          </a:ln>
        </p:spPr>
        <p:txBody>
          <a:bodyPr lIns="84425" tIns="84425" rIns="84425" bIns="84425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61637" y="6251582"/>
            <a:ext cx="323452" cy="318893"/>
          </a:xfrm>
          <a:prstGeom prst="rect">
            <a:avLst/>
          </a:prstGeom>
          <a:ln w="12700">
            <a:miter lim="400000"/>
          </a:ln>
        </p:spPr>
        <p:txBody>
          <a:bodyPr wrap="none" lIns="84425" tIns="84425" rIns="84425" bIns="84425">
            <a:spAutoFit/>
          </a:bodyPr>
          <a:lstStyle>
            <a:lvl1pPr algn="r">
              <a:defRPr sz="1515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10223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905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0" marR="0" indent="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51117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102235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153352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204533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232219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259842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287528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315214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27686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55372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83058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106805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1" cy="1470026"/>
          </a:xfrm>
          <a:prstGeom prst="rect">
            <a:avLst/>
          </a:prstGeom>
          <a:ln w="12700">
            <a:miter lim="400000"/>
          </a:ln>
        </p:spPr>
        <p:txBody>
          <a:bodyPr lIns="84425" tIns="84425" rIns="84425" bIns="84425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828799" y="3886200"/>
            <a:ext cx="8534401" cy="1752601"/>
          </a:xfrm>
          <a:prstGeom prst="rect">
            <a:avLst/>
          </a:prstGeom>
          <a:ln w="12700">
            <a:miter lim="400000"/>
          </a:ln>
        </p:spPr>
        <p:txBody>
          <a:bodyPr lIns="84425" tIns="84425" rIns="84425" bIns="84425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61637" y="6251582"/>
            <a:ext cx="323452" cy="318893"/>
          </a:xfrm>
          <a:prstGeom prst="rect">
            <a:avLst/>
          </a:prstGeom>
          <a:ln w="12700">
            <a:miter lim="400000"/>
          </a:ln>
        </p:spPr>
        <p:txBody>
          <a:bodyPr wrap="none" lIns="84425" tIns="84425" rIns="84425" bIns="84425">
            <a:spAutoFit/>
          </a:bodyPr>
          <a:lstStyle>
            <a:lvl1pPr algn="r">
              <a:defRPr sz="1515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</p:sldLayoutIdLst>
  <p:transition spd="med"/>
  <p:txStyles>
    <p:titleStyle>
      <a:lvl1pPr marL="0" marR="0" indent="0" algn="ctr" defTabSz="102235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4905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4572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9144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13716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1828800" algn="ctr" defTabSz="1689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lvl1pPr marL="0" marR="0" indent="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L="0" marR="0" indent="51117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L="0" marR="0" indent="102235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L="0" marR="0" indent="153352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L="0" marR="0" indent="204533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L="0" marR="0" indent="2322195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L="0" marR="0" indent="259842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L="0" marR="0" indent="287528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L="0" marR="0" indent="3152140" algn="ctr" defTabSz="1022350" rtl="0" latinLnBrk="0">
        <a:lnSpc>
          <a:spcPct val="100000"/>
        </a:lnSpc>
        <a:spcBef>
          <a:spcPts val="845"/>
        </a:spcBef>
        <a:spcAft>
          <a:spcPts val="0"/>
        </a:spcAft>
        <a:buClrTx/>
        <a:buSzTx/>
        <a:buFontTx/>
        <a:buNone/>
        <a:defRPr sz="357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lvl1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1pPr>
      <a:lvl2pPr marL="0" marR="0" indent="27686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2pPr>
      <a:lvl3pPr marL="0" marR="0" indent="55372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3pPr>
      <a:lvl4pPr marL="0" marR="0" indent="83058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4pPr>
      <a:lvl5pPr marL="0" marR="0" indent="1106805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5pPr>
      <a:lvl6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6pPr>
      <a:lvl7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7pPr>
      <a:lvl8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8pPr>
      <a:lvl9pPr marL="0" marR="0" indent="0" algn="r" defTabSz="553720" rtl="0" latinLnBrk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defRPr sz="151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王德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25" y="1459230"/>
            <a:ext cx="2641600" cy="4247515"/>
          </a:xfrm>
          <a:prstGeom prst="rect">
            <a:avLst/>
          </a:prstGeom>
        </p:spPr>
      </p:pic>
      <p:pic>
        <p:nvPicPr>
          <p:cNvPr id="11" name="图片 10" descr="王德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625" y="1459230"/>
            <a:ext cx="2641600" cy="4247515"/>
          </a:xfrm>
          <a:prstGeom prst="rect">
            <a:avLst/>
          </a:prstGeom>
        </p:spPr>
      </p:pic>
      <p:pic>
        <p:nvPicPr>
          <p:cNvPr id="9" name="图片 8" descr="罗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40" y="1459865"/>
            <a:ext cx="2640330" cy="4246880"/>
          </a:xfrm>
          <a:prstGeom prst="rect">
            <a:avLst/>
          </a:prstGeom>
        </p:spPr>
      </p:pic>
      <p:pic>
        <p:nvPicPr>
          <p:cNvPr id="4" name="图片 3" descr="陈秀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135" y="1459230"/>
            <a:ext cx="2640330" cy="4247515"/>
          </a:xfrm>
          <a:prstGeom prst="rect">
            <a:avLst/>
          </a:prstGeom>
        </p:spPr>
      </p:pic>
      <p:pic>
        <p:nvPicPr>
          <p:cNvPr id="2" name="图片 1" descr="曹旭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0" y="1459230"/>
            <a:ext cx="2641600" cy="4247515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525667" y="402129"/>
            <a:ext cx="5099565" cy="518795"/>
          </a:xfrm>
          <a:prstGeom prst="rect">
            <a:avLst/>
          </a:prstGeom>
          <a:ln w="12700">
            <a:miter lim="400000"/>
          </a:ln>
        </p:spPr>
        <p:txBody>
          <a:bodyPr lIns="45684" tIns="45684" rIns="45684" bIns="45684">
            <a:spAutoFit/>
          </a:bodyPr>
          <a:lstStyle/>
          <a:p>
            <a:pPr defTabSz="1510030">
              <a:defRPr sz="4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785">
                <a:solidFill>
                  <a:srgbClr val="EFC127"/>
                </a:solidFill>
              </a:rPr>
              <a:t>|</a:t>
            </a:r>
            <a:r>
              <a:rPr sz="2785"/>
              <a:t> </a:t>
            </a:r>
            <a:r>
              <a:rPr lang="zh-CN" sz="2785">
                <a:solidFill>
                  <a:schemeClr val="tx1"/>
                </a:solidFill>
              </a:rPr>
              <a:t>核心成员</a:t>
            </a: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290" y="358721"/>
            <a:ext cx="1353258" cy="76132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王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1459230"/>
            <a:ext cx="2642235" cy="4247515"/>
          </a:xfrm>
          <a:prstGeom prst="rect">
            <a:avLst/>
          </a:prstGeom>
        </p:spPr>
      </p:pic>
      <p:pic>
        <p:nvPicPr>
          <p:cNvPr id="8" name="图片 7" descr="王菊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45" y="1459230"/>
            <a:ext cx="2642235" cy="4248150"/>
          </a:xfrm>
          <a:prstGeom prst="rect">
            <a:avLst/>
          </a:prstGeom>
        </p:spPr>
      </p:pic>
      <p:pic>
        <p:nvPicPr>
          <p:cNvPr id="12" name="图片 11" descr="陈汉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55" y="1459230"/>
            <a:ext cx="2640965" cy="4247515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525667" y="402129"/>
            <a:ext cx="5099565" cy="518795"/>
          </a:xfrm>
          <a:prstGeom prst="rect">
            <a:avLst/>
          </a:prstGeom>
          <a:ln w="12700">
            <a:miter lim="400000"/>
          </a:ln>
        </p:spPr>
        <p:txBody>
          <a:bodyPr lIns="45684" tIns="45684" rIns="45684" bIns="45684">
            <a:spAutoFit/>
          </a:bodyPr>
          <a:lstStyle/>
          <a:p>
            <a:pPr defTabSz="1510030">
              <a:defRPr sz="4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785">
                <a:solidFill>
                  <a:srgbClr val="EFC127"/>
                </a:solidFill>
              </a:rPr>
              <a:t>|</a:t>
            </a:r>
            <a:r>
              <a:rPr sz="2785"/>
              <a:t> </a:t>
            </a:r>
            <a:r>
              <a:rPr lang="zh-CN" sz="2785">
                <a:solidFill>
                  <a:schemeClr val="tx1"/>
                </a:solidFill>
              </a:rPr>
              <a:t>核心成员</a:t>
            </a: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290" y="358721"/>
            <a:ext cx="1353258" cy="761328"/>
          </a:xfrm>
          <a:prstGeom prst="rect">
            <a:avLst/>
          </a:prstGeom>
          <a:noFill/>
        </p:spPr>
      </p:pic>
      <p:pic>
        <p:nvPicPr>
          <p:cNvPr id="14" name="图片 13" descr="郭瑞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575" y="1459230"/>
            <a:ext cx="2642870" cy="42500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杨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70" y="1460500"/>
            <a:ext cx="2642235" cy="4247515"/>
          </a:xfrm>
          <a:prstGeom prst="rect">
            <a:avLst/>
          </a:prstGeom>
        </p:spPr>
      </p:pic>
      <p:sp>
        <p:nvSpPr>
          <p:cNvPr id="6" name="文本框 6"/>
          <p:cNvSpPr txBox="1"/>
          <p:nvPr/>
        </p:nvSpPr>
        <p:spPr>
          <a:xfrm>
            <a:off x="525667" y="402129"/>
            <a:ext cx="5099565" cy="518795"/>
          </a:xfrm>
          <a:prstGeom prst="rect">
            <a:avLst/>
          </a:prstGeom>
          <a:ln w="12700">
            <a:miter lim="400000"/>
          </a:ln>
        </p:spPr>
        <p:txBody>
          <a:bodyPr lIns="45684" tIns="45684" rIns="45684" bIns="45684">
            <a:spAutoFit/>
          </a:bodyPr>
          <a:lstStyle/>
          <a:p>
            <a:pPr defTabSz="1510030">
              <a:defRPr sz="4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2785">
                <a:solidFill>
                  <a:srgbClr val="EFC127"/>
                </a:solidFill>
              </a:rPr>
              <a:t>|</a:t>
            </a:r>
            <a:r>
              <a:rPr sz="2785"/>
              <a:t> </a:t>
            </a:r>
            <a:r>
              <a:rPr lang="zh-CN" sz="2785">
                <a:solidFill>
                  <a:schemeClr val="tx1"/>
                </a:solidFill>
              </a:rPr>
              <a:t>核心成员</a:t>
            </a:r>
          </a:p>
        </p:txBody>
      </p:sp>
      <p:pic>
        <p:nvPicPr>
          <p:cNvPr id="7" name="图片 6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290" y="358721"/>
            <a:ext cx="1353258" cy="761328"/>
          </a:xfrm>
          <a:prstGeom prst="rect">
            <a:avLst/>
          </a:prstGeom>
          <a:noFill/>
        </p:spPr>
      </p:pic>
      <p:pic>
        <p:nvPicPr>
          <p:cNvPr id="2" name="图片 1" descr="谢涛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485" y="1460500"/>
            <a:ext cx="2640330" cy="4244340"/>
          </a:xfrm>
          <a:prstGeom prst="rect">
            <a:avLst/>
          </a:prstGeom>
        </p:spPr>
      </p:pic>
      <p:pic>
        <p:nvPicPr>
          <p:cNvPr id="4" name="图片 3" descr="周小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805" y="1460500"/>
            <a:ext cx="2641600" cy="4248150"/>
          </a:xfrm>
          <a:prstGeom prst="rect">
            <a:avLst/>
          </a:prstGeom>
        </p:spPr>
      </p:pic>
      <p:pic>
        <p:nvPicPr>
          <p:cNvPr id="5" name="图片 4" descr="郭瑞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05" y="1460500"/>
            <a:ext cx="2640965" cy="42462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默认设计模板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默认设计模板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 panose="020B0604020202020204"/>
            <a:ea typeface="Arial" panose="020B0604020202020204"/>
            <a:cs typeface="Arial" panose="020B0604020202020204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Helvetica Neue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DJ</dc:creator>
  <cp:lastModifiedBy>DE8036</cp:lastModifiedBy>
  <cp:revision>18</cp:revision>
  <dcterms:created xsi:type="dcterms:W3CDTF">2018-04-12T11:36:00Z</dcterms:created>
  <dcterms:modified xsi:type="dcterms:W3CDTF">2024-12-16T07:18:34Z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